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30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for the College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Paper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writing you will do for class is on notebook paper</a:t>
            </a:r>
          </a:p>
          <a:p>
            <a:r>
              <a:rPr lang="en-US" dirty="0" smtClean="0"/>
              <a:t>On the left margin, first line, put your name</a:t>
            </a:r>
          </a:p>
          <a:p>
            <a:r>
              <a:rPr lang="en-US" dirty="0" smtClean="0"/>
              <a:t>Skip a line</a:t>
            </a:r>
          </a:p>
          <a:p>
            <a:r>
              <a:rPr lang="en-US" dirty="0" smtClean="0"/>
              <a:t>Put my name</a:t>
            </a:r>
          </a:p>
          <a:p>
            <a:r>
              <a:rPr lang="en-US" dirty="0" smtClean="0"/>
              <a:t>Skip a line</a:t>
            </a:r>
          </a:p>
          <a:p>
            <a:r>
              <a:rPr lang="en-US" dirty="0" smtClean="0"/>
              <a:t>Put the course title “Texas History” (7</a:t>
            </a:r>
            <a:r>
              <a:rPr lang="en-US" baseline="30000" dirty="0" smtClean="0"/>
              <a:t>th</a:t>
            </a:r>
            <a:r>
              <a:rPr lang="en-US" dirty="0" smtClean="0"/>
              <a:t>) or “History of the US” (8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Skip a line</a:t>
            </a:r>
          </a:p>
          <a:p>
            <a:r>
              <a:rPr lang="en-US" dirty="0" smtClean="0"/>
              <a:t>Put the date</a:t>
            </a:r>
          </a:p>
          <a:p>
            <a:r>
              <a:rPr lang="en-US" dirty="0" smtClean="0"/>
              <a:t>Skip a line</a:t>
            </a:r>
          </a:p>
          <a:p>
            <a:r>
              <a:rPr lang="en-US" b="1" i="1" u="sng" dirty="0" smtClean="0"/>
              <a:t>IN THE CENTER </a:t>
            </a:r>
            <a:r>
              <a:rPr lang="en-US" dirty="0" smtClean="0"/>
              <a:t>Put </a:t>
            </a:r>
            <a:r>
              <a:rPr lang="en-US" dirty="0" smtClean="0"/>
              <a:t>the title of the assignment “Discussion Question 1.1: 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6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Paper (Back)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two or more </a:t>
            </a:r>
            <a:r>
              <a:rPr lang="en-US" smtClean="0"/>
              <a:t>pages, </a:t>
            </a:r>
            <a:r>
              <a:rPr lang="en-US" dirty="0" smtClean="0"/>
              <a:t>you only need a few steps to continue.</a:t>
            </a:r>
          </a:p>
          <a:p>
            <a:r>
              <a:rPr lang="en-US" dirty="0" smtClean="0"/>
              <a:t>On the second page (and third, etc.)</a:t>
            </a:r>
          </a:p>
          <a:p>
            <a:r>
              <a:rPr lang="en-US" dirty="0" smtClean="0"/>
              <a:t>On the very top line, write your last name and page number</a:t>
            </a:r>
          </a:p>
          <a:p>
            <a:r>
              <a:rPr lang="en-US" dirty="0" smtClean="0"/>
              <a:t>The number should end at the very right margin</a:t>
            </a:r>
          </a:p>
          <a:p>
            <a:r>
              <a:rPr lang="en-US" dirty="0" smtClean="0"/>
              <a:t>There should not be any punctuation or other words</a:t>
            </a:r>
          </a:p>
          <a:p>
            <a:pPr marL="457200" lvl="1" indent="0" algn="r">
              <a:buNone/>
            </a:pPr>
            <a:r>
              <a:rPr lang="en-US" dirty="0" smtClean="0"/>
              <a:t>For example………………..                                West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485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155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MLA FORMAT</vt:lpstr>
      <vt:lpstr>Notebook Paper Headings</vt:lpstr>
      <vt:lpstr>Notebook Paper (Back)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</dc:title>
  <dc:creator>William West</dc:creator>
  <cp:lastModifiedBy>William West</cp:lastModifiedBy>
  <cp:revision>3</cp:revision>
  <dcterms:created xsi:type="dcterms:W3CDTF">2013-08-12T18:25:30Z</dcterms:created>
  <dcterms:modified xsi:type="dcterms:W3CDTF">2013-08-12T19:23:06Z</dcterms:modified>
</cp:coreProperties>
</file>